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D746F-E54A-4C81-AB8E-086B01C8AADD}" type="datetimeFigureOut">
              <a:rPr lang="it-IT" smtClean="0"/>
              <a:t>22/02/2025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E650A-5E8C-470D-B4DA-308158B1F8A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88504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241BF-F562-479B-8FD5-74B372505DD3}" type="datetimeFigureOut">
              <a:rPr lang="it-IT" smtClean="0"/>
              <a:t>22/02/2025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239FB-18E1-461B-ABC1-1D3ECBEFF9E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8320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239FB-18E1-461B-ABC1-1D3ECBEFF9EF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429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2C87-BE97-4D40-A66E-27C61EFC7424}" type="datetime1">
              <a:rPr lang="it-IT" smtClean="0"/>
              <a:t>22/02/2025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4921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20FE5-71BA-49DE-89DA-0E7F8E035E2E}" type="datetime1">
              <a:rPr lang="it-IT" smtClean="0"/>
              <a:t>22/02/2025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8301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B9BE-F8E1-4DA3-8000-22816C678DE7}" type="datetime1">
              <a:rPr lang="it-IT" smtClean="0"/>
              <a:t>22/02/2025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2462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0CED-BE8C-49F6-A6B9-3AA83204187D}" type="datetime1">
              <a:rPr lang="it-IT" smtClean="0"/>
              <a:t>22/02/2025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5499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7F319-1E5B-43DE-88C1-0891A75E4761}" type="datetime1">
              <a:rPr lang="it-IT" smtClean="0"/>
              <a:t>22/02/2025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3384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FBE9F-678F-4517-BB56-0E6B8309E47D}" type="datetime1">
              <a:rPr lang="it-IT" smtClean="0"/>
              <a:t>22/02/2025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6591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6C143-6435-47BE-81D1-30920C2BF65A}" type="datetime1">
              <a:rPr lang="it-IT" smtClean="0"/>
              <a:t>22/02/2025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0346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0524-2A0C-4395-83C7-5175C3D9B9A8}" type="datetime1">
              <a:rPr lang="it-IT" smtClean="0"/>
              <a:t>22/02/2025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3724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B8022-AABA-4EC6-94C8-3C1A3D360D8A}" type="datetime1">
              <a:rPr lang="it-IT" smtClean="0"/>
              <a:t>22/02/2025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5136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80DE7-8812-4F36-87B8-358D702D2145}" type="datetime1">
              <a:rPr lang="it-IT" smtClean="0"/>
              <a:t>22/02/2025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9340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479AF-5C75-4907-B45E-5679A5BCA264}" type="datetime1">
              <a:rPr lang="it-IT" smtClean="0"/>
              <a:t>22/02/2025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1579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F1E24-2049-46C8-A13D-05B96EAAFDF7}" type="datetime1">
              <a:rPr lang="it-IT" smtClean="0"/>
              <a:t>22/02/2025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78F3F-47A5-4934-975A-077B96ECA4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352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91580" y="3789040"/>
            <a:ext cx="7848872" cy="19442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t-IT" sz="2800" dirty="0" smtClean="0"/>
              <a:t>Giustizia Costituzionale</a:t>
            </a:r>
            <a:endParaRPr lang="it-IT" sz="28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47862" y="1628800"/>
            <a:ext cx="8544618" cy="1800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Scuola </a:t>
            </a:r>
            <a:r>
              <a:rPr lang="it-IT" dirty="0">
                <a:solidFill>
                  <a:schemeClr val="tx1"/>
                </a:solidFill>
              </a:rPr>
              <a:t>di Specializzazione </a:t>
            </a:r>
            <a:r>
              <a:rPr lang="it-IT" dirty="0" smtClean="0">
                <a:solidFill>
                  <a:schemeClr val="tx1"/>
                </a:solidFill>
              </a:rPr>
              <a:t>per le </a:t>
            </a:r>
            <a:r>
              <a:rPr lang="it-IT" dirty="0">
                <a:solidFill>
                  <a:schemeClr val="tx1"/>
                </a:solidFill>
              </a:rPr>
              <a:t>Professioni Legali</a:t>
            </a:r>
          </a:p>
          <a:p>
            <a:r>
              <a:rPr lang="it-IT" dirty="0">
                <a:solidFill>
                  <a:schemeClr val="tx1"/>
                </a:solidFill>
              </a:rPr>
              <a:t>A</a:t>
            </a:r>
            <a:r>
              <a:rPr lang="it-IT" dirty="0" smtClean="0">
                <a:solidFill>
                  <a:schemeClr val="tx1"/>
                </a:solidFill>
              </a:rPr>
              <a:t>nno Accademico </a:t>
            </a:r>
            <a:r>
              <a:rPr lang="it-IT" dirty="0" smtClean="0">
                <a:solidFill>
                  <a:schemeClr val="tx1"/>
                </a:solidFill>
              </a:rPr>
              <a:t>2024-2025</a:t>
            </a:r>
            <a:endParaRPr lang="it-IT" dirty="0" smtClean="0">
              <a:solidFill>
                <a:schemeClr val="tx1"/>
              </a:solidFill>
            </a:endParaRPr>
          </a:p>
          <a:p>
            <a:r>
              <a:rPr lang="it-IT" dirty="0" smtClean="0">
                <a:solidFill>
                  <a:schemeClr val="tx1"/>
                </a:solidFill>
              </a:rPr>
              <a:t>Diritto Costituzionale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716016" y="70294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Picture 2" descr="Risultato immagine per logo università federico I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19336"/>
            <a:ext cx="355143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088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Introduzione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DEFINIZIONE, CONCETTO E NATURA </a:t>
            </a:r>
            <a:r>
              <a:rPr lang="it-IT" dirty="0" smtClean="0">
                <a:sym typeface="Wingdings" panose="05000000000000000000" pitchFamily="2" charset="2"/>
              </a:rPr>
              <a:t> </a:t>
            </a:r>
            <a:r>
              <a:rPr lang="it-IT" dirty="0" smtClean="0"/>
              <a:t>FORMA DI CONTROLLO DELLA LEGITTIMITA’ DELLE NORME</a:t>
            </a:r>
          </a:p>
          <a:p>
            <a:r>
              <a:rPr lang="it-IT" dirty="0" smtClean="0"/>
              <a:t>FORME ORIGINARIE E PRIMA CLASSIFICAZIONE</a:t>
            </a:r>
          </a:p>
          <a:p>
            <a:r>
              <a:rPr lang="it-IT" dirty="0" smtClean="0"/>
              <a:t>I C.D. SISTEMI IBRIDI</a:t>
            </a:r>
          </a:p>
          <a:p>
            <a:r>
              <a:rPr lang="it-IT" dirty="0" smtClean="0"/>
              <a:t>PANORAMICA EUROPEA E INTERNAZIONALE RAFFRONTO CON ALTRI MODELLI</a:t>
            </a:r>
          </a:p>
          <a:p>
            <a:r>
              <a:rPr lang="it-IT" dirty="0" smtClean="0"/>
              <a:t>RAPPORTI CON ALTRI POTERI DELLO STATO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2</a:t>
            </a:fld>
            <a:endParaRPr lang="it-IT"/>
          </a:p>
        </p:txBody>
      </p:sp>
      <p:pic>
        <p:nvPicPr>
          <p:cNvPr id="6" name="Picture 2" descr="Risultato immagine per logo università federico I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775718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220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CORTE COSTITUZIONALE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Prof. Avv. Federica Federici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78F3F-47A5-4934-975A-077B96ECA45A}" type="slidenum">
              <a:rPr lang="it-IT" smtClean="0"/>
              <a:t>3</a:t>
            </a:fld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539552" y="1556792"/>
            <a:ext cx="78488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4000" dirty="0" smtClean="0"/>
              <a:t>FONTI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4000" dirty="0" smtClean="0"/>
              <a:t>COMPOSIZIONE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4000" dirty="0" smtClean="0"/>
              <a:t>COMPETENZE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4000" dirty="0" smtClean="0"/>
              <a:t>DECISIONI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4000" dirty="0" smtClean="0"/>
              <a:t>GIUDIZIO LEGITTIMITA’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4000" dirty="0" smtClean="0"/>
              <a:t>CONFLITTO TRA POTERI DELLO STATO</a:t>
            </a:r>
            <a:endParaRPr lang="it-IT" sz="4000" dirty="0"/>
          </a:p>
        </p:txBody>
      </p:sp>
    </p:spTree>
    <p:extLst>
      <p:ext uri="{BB962C8B-B14F-4D97-AF65-F5344CB8AC3E}">
        <p14:creationId xmlns:p14="http://schemas.microsoft.com/office/powerpoint/2010/main" val="13192277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</TotalTime>
  <Words>82</Words>
  <Application>Microsoft Office PowerPoint</Application>
  <PresentationFormat>Presentazione su schermo (4:3)</PresentationFormat>
  <Paragraphs>22</Paragraphs>
  <Slides>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4" baseType="lpstr">
      <vt:lpstr>Tema di Office</vt:lpstr>
      <vt:lpstr>Giustizia Costituzionale</vt:lpstr>
      <vt:lpstr>Introduzione</vt:lpstr>
      <vt:lpstr>CORTE COSTITUZIONALE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Tecniche di redazione  degli atti giudiziari</dc:title>
  <dc:creator>federica federici</dc:creator>
  <cp:lastModifiedBy>Federica Federici</cp:lastModifiedBy>
  <cp:revision>19</cp:revision>
  <cp:lastPrinted>2025-02-22T10:37:01Z</cp:lastPrinted>
  <dcterms:created xsi:type="dcterms:W3CDTF">2017-12-08T19:06:52Z</dcterms:created>
  <dcterms:modified xsi:type="dcterms:W3CDTF">2025-02-22T10:37:24Z</dcterms:modified>
</cp:coreProperties>
</file>