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001125" cy="12599988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8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36" autoAdjust="0"/>
  </p:normalViewPr>
  <p:slideViewPr>
    <p:cSldViewPr>
      <p:cViewPr varScale="1">
        <p:scale>
          <a:sx n="53" d="100"/>
          <a:sy n="53" d="100"/>
        </p:scale>
        <p:origin x="1620" y="108"/>
      </p:cViewPr>
      <p:guideLst>
        <p:guide orient="horz" pos="3968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93691-510F-4F3C-A71C-B84B4866F294}" type="datetimeFigureOut">
              <a:rPr lang="it-IT" smtClean="0"/>
              <a:t>23/04/2019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68513" y="744538"/>
            <a:ext cx="26606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AFB04-6F74-4A93-8494-5C89F8260E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067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egnaposto testo 24"/>
          <p:cNvSpPr>
            <a:spLocks noGrp="1"/>
          </p:cNvSpPr>
          <p:nvPr>
            <p:ph type="body" idx="10"/>
          </p:nvPr>
        </p:nvSpPr>
        <p:spPr>
          <a:xfrm>
            <a:off x="0" y="0"/>
            <a:ext cx="9000490" cy="12600305"/>
          </a:xfrm>
          <a:prstGeom prst="rect">
            <a:avLst/>
          </a:prstGeom>
          <a:solidFill>
            <a:srgbClr val="FCFCFC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28" name="Segnaposto testo 27"/>
          <p:cNvSpPr>
            <a:spLocks noGrp="1"/>
          </p:cNvSpPr>
          <p:nvPr>
            <p:ph type="body" idx="10"/>
          </p:nvPr>
        </p:nvSpPr>
        <p:spPr>
          <a:xfrm>
            <a:off x="4730750" y="8794115"/>
            <a:ext cx="4114800" cy="13639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3180" rIns="0" bIns="0" anchor="t"/>
          <a:lstStyle/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E</a:t>
            </a:r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LEZIONE DI UN MEMBRO DEL </a:t>
            </a: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CNSU </a:t>
            </a:r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IN </a:t>
            </a:r>
            <a:br/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RAPPRESENTANZA DEGLI STUDENTI </a:t>
            </a:r>
            <a:br/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ISCRITTI AI CORSI DI DOTTORATO DI RICERCA </a:t>
            </a:r>
            <a:br/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DEL VECCHIO E NUOVO ORDINAMENTO</a:t>
            </a: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• </a:t>
            </a:r>
          </a:p>
        </p:txBody>
      </p:sp>
      <p:sp>
        <p:nvSpPr>
          <p:cNvPr id="29" name="Segnaposto testo 28"/>
          <p:cNvSpPr>
            <a:spLocks noGrp="1"/>
          </p:cNvSpPr>
          <p:nvPr>
            <p:ph type="body" idx="10"/>
          </p:nvPr>
        </p:nvSpPr>
        <p:spPr>
          <a:xfrm>
            <a:off x="4629785" y="10593705"/>
            <a:ext cx="4300855" cy="5549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700"/>
              </a:lnSpc>
              <a:spcAft>
                <a:spcPts val="0"/>
              </a:spcAft>
            </a:pPr>
            <a:r>
              <a:rPr lang="it-IT" sz="1450" b="1" spc="195">
                <a:solidFill>
                  <a:srgbClr val="000000"/>
                </a:solidFill>
                <a:latin typeface="Times New Roman" panose="22635452340000000000" pitchFamily="1"/>
              </a:rPr>
              <a:t>COLLEGIO ELETTORALE NAZIONALE </a:t>
            </a:r>
          </a:p>
          <a:p>
            <a:pPr marL="137160" marR="0" indent="0" algn="l">
              <a:lnSpc>
                <a:spcPts val="1800"/>
              </a:lnSpc>
              <a:spcBef>
                <a:spcPts val="740"/>
              </a:spcBef>
              <a:spcAft>
                <a:spcPts val="0"/>
              </a:spcAft>
              <a:tabLst>
                <a:tab pos="4160520" algn="l"/>
              </a:tabLst>
            </a:pP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UNIVERSITA’ DI </a:t>
            </a:r>
            <a:r>
              <a:rPr lang="it-IT" sz="100" b="1">
                <a:solidFill>
                  <a:srgbClr val="000000"/>
                </a:solidFill>
                <a:latin typeface="Times New Roman" panose="22635452340000000000" pitchFamily="1"/>
              </a:rPr>
              <a:t> </a:t>
            </a:r>
          </a:p>
        </p:txBody>
      </p:sp>
      <p:sp>
        <p:nvSpPr>
          <p:cNvPr id="30" name="Segnaposto testo 29"/>
          <p:cNvSpPr>
            <a:spLocks noGrp="1"/>
          </p:cNvSpPr>
          <p:nvPr>
            <p:ph type="body" idx="10"/>
          </p:nvPr>
        </p:nvSpPr>
        <p:spPr>
          <a:xfrm>
            <a:off x="5386070" y="11917045"/>
            <a:ext cx="2785745" cy="2222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it-IT" sz="1450" b="1" spc="165">
                <a:solidFill>
                  <a:srgbClr val="000000"/>
                </a:solidFill>
                <a:latin typeface="Times New Roman" panose="22635452340000000000" pitchFamily="1"/>
              </a:rPr>
              <a:t>FIRMA DEL PRESIDENTE </a:t>
            </a:r>
          </a:p>
        </p:txBody>
      </p:sp>
      <p:sp>
        <p:nvSpPr>
          <p:cNvPr id="31" name="Segnaposto testo 30"/>
          <p:cNvSpPr>
            <a:spLocks noGrp="1"/>
          </p:cNvSpPr>
          <p:nvPr>
            <p:ph type="body" idx="10"/>
          </p:nvPr>
        </p:nvSpPr>
        <p:spPr>
          <a:xfrm>
            <a:off x="5218430" y="12245975"/>
            <a:ext cx="3129915" cy="2222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85000"/>
          </a:bodyPr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it-IT" sz="1450" b="1" spc="-70">
                <a:solidFill>
                  <a:srgbClr val="000000"/>
                </a:solidFill>
                <a:latin typeface="Times New Roman" panose="22635452340000000000" pitchFamily="1"/>
              </a:rPr>
              <a:t>•••••••••••••••••••••••••••••••••••••••••••••••••••••••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egnaposto testo 33"/>
          <p:cNvSpPr>
            <a:spLocks noGrp="1"/>
          </p:cNvSpPr>
          <p:nvPr>
            <p:ph type="body" idx="10"/>
          </p:nvPr>
        </p:nvSpPr>
        <p:spPr>
          <a:xfrm>
            <a:off x="1136650" y="8434070"/>
            <a:ext cx="935990" cy="892810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35" name="Segnaposto testo 34"/>
          <p:cNvSpPr>
            <a:spLocks noGrp="1"/>
          </p:cNvSpPr>
          <p:nvPr>
            <p:ph type="body" idx="10"/>
          </p:nvPr>
        </p:nvSpPr>
        <p:spPr>
          <a:xfrm>
            <a:off x="1136650" y="4687570"/>
            <a:ext cx="935990" cy="896620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36" name="Segnaposto testo 35"/>
          <p:cNvSpPr>
            <a:spLocks noGrp="1"/>
          </p:cNvSpPr>
          <p:nvPr>
            <p:ph type="body" idx="10"/>
          </p:nvPr>
        </p:nvSpPr>
        <p:spPr>
          <a:xfrm>
            <a:off x="1136650" y="6632575"/>
            <a:ext cx="935990" cy="895985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40" name="Segnaposto testo 39"/>
          <p:cNvSpPr>
            <a:spLocks noGrp="1"/>
          </p:cNvSpPr>
          <p:nvPr>
            <p:ph type="body" idx="10"/>
          </p:nvPr>
        </p:nvSpPr>
        <p:spPr>
          <a:xfrm>
            <a:off x="2350135" y="3191510"/>
            <a:ext cx="6155690" cy="25654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60880" rIns="0" bIns="0" anchor="t">
            <a:normAutofit fontScale="85000"/>
          </a:bodyPr>
          <a:lstStyle/>
          <a:p>
            <a:pPr marL="0" marR="0" indent="0" algn="l">
              <a:lnSpc>
                <a:spcPts val="4100"/>
              </a:lnSpc>
              <a:spcAft>
                <a:spcPts val="475"/>
              </a:spcAft>
            </a:pPr>
            <a:r>
              <a:rPr lang="it-IT" sz="4350" spc="-245">
                <a:solidFill>
                  <a:srgbClr val="000000"/>
                </a:solidFill>
                <a:latin typeface="Courier New" panose="22635452340000000000" pitchFamily="3"/>
              </a:rPr>
              <a:t>MANFRINI Leonardo </a:t>
            </a:r>
          </a:p>
        </p:txBody>
      </p:sp>
      <p:sp>
        <p:nvSpPr>
          <p:cNvPr id="41" name="Segnaposto testo 40"/>
          <p:cNvSpPr>
            <a:spLocks noGrp="1"/>
          </p:cNvSpPr>
          <p:nvPr>
            <p:ph type="body" idx="10"/>
          </p:nvPr>
        </p:nvSpPr>
        <p:spPr>
          <a:xfrm>
            <a:off x="2350135" y="5756910"/>
            <a:ext cx="6155690" cy="19411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339850" rIns="0" bIns="0" anchor="t">
            <a:normAutofit fontScale="85000"/>
          </a:bodyPr>
          <a:lstStyle/>
          <a:p>
            <a:pPr marL="0" marR="0" indent="0" algn="l">
              <a:lnSpc>
                <a:spcPts val="4100"/>
              </a:lnSpc>
              <a:spcAft>
                <a:spcPts val="430"/>
              </a:spcAft>
            </a:pPr>
            <a:r>
              <a:rPr lang="it-IT" sz="4350" spc="-90">
                <a:solidFill>
                  <a:srgbClr val="000000"/>
                </a:solidFill>
                <a:latin typeface="Courier New" panose="22635452340000000000" pitchFamily="3"/>
              </a:rPr>
              <a:t>MONACO Dario </a:t>
            </a:r>
          </a:p>
        </p:txBody>
      </p:sp>
      <p:sp>
        <p:nvSpPr>
          <p:cNvPr id="42" name="Segnaposto testo 41"/>
          <p:cNvSpPr>
            <a:spLocks noGrp="1"/>
          </p:cNvSpPr>
          <p:nvPr>
            <p:ph type="body" idx="10"/>
          </p:nvPr>
        </p:nvSpPr>
        <p:spPr>
          <a:xfrm>
            <a:off x="2350135" y="7698105"/>
            <a:ext cx="6155690" cy="41084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196975" rIns="0" bIns="0" anchor="t">
            <a:normAutofit fontScale="85000"/>
          </a:bodyPr>
          <a:lstStyle/>
          <a:p>
            <a:pPr marL="0" marR="0" indent="0" algn="l">
              <a:lnSpc>
                <a:spcPts val="4100"/>
              </a:lnSpc>
              <a:spcAft>
                <a:spcPts val="18670"/>
              </a:spcAft>
            </a:pPr>
            <a:r>
              <a:rPr lang="it-IT" sz="4350" spc="-55">
                <a:solidFill>
                  <a:srgbClr val="000000"/>
                </a:solidFill>
                <a:latin typeface="Courier New" panose="22635452340000000000" pitchFamily="3"/>
              </a:rPr>
              <a:t>MONTALBANO Giuseppe </a:t>
            </a:r>
          </a:p>
        </p:txBody>
      </p:sp>
      <p:sp>
        <p:nvSpPr>
          <p:cNvPr id="43" name="Segnaposto testo 42"/>
          <p:cNvSpPr>
            <a:spLocks noGrp="1"/>
          </p:cNvSpPr>
          <p:nvPr>
            <p:ph type="body" idx="10"/>
          </p:nvPr>
        </p:nvSpPr>
        <p:spPr>
          <a:xfrm>
            <a:off x="3069590" y="11806555"/>
            <a:ext cx="5436235" cy="2635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0" rIns="0" bIns="0" anchor="t">
            <a:normAutofit fontScale="80000"/>
          </a:bodyPr>
          <a:lstStyle/>
          <a:p>
            <a:pPr marL="0" marR="0" indent="0" algn="l">
              <a:lnSpc>
                <a:spcPts val="1900"/>
              </a:lnSpc>
              <a:spcAft>
                <a:spcPts val="25"/>
              </a:spcAft>
            </a:pPr>
            <a:r>
              <a:rPr lang="it-IT" sz="2000" b="1" i="1" spc="-30">
                <a:solidFill>
                  <a:srgbClr val="AAAAAA"/>
                </a:solidFill>
                <a:latin typeface="Courier New" panose="22635452340000000000" pitchFamily="3"/>
              </a:rPr>
              <a:t>Primo lembo da piegare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egnaposto testo 24"/>
          <p:cNvSpPr>
            <a:spLocks noGrp="1"/>
          </p:cNvSpPr>
          <p:nvPr>
            <p:ph type="body" idx="10"/>
          </p:nvPr>
        </p:nvSpPr>
        <p:spPr>
          <a:xfrm>
            <a:off x="0" y="0"/>
            <a:ext cx="8677026" cy="12600305"/>
          </a:xfrm>
          <a:prstGeom prst="rect">
            <a:avLst/>
          </a:prstGeom>
          <a:solidFill>
            <a:srgbClr val="FCFCFC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27" name="Image.jpg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24829" y="0"/>
            <a:ext cx="9001124" cy="126160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B76A5AF6-F0B7-405E-8C0B-511241EA54A2}"/>
              </a:ext>
            </a:extLst>
          </p:cNvPr>
          <p:cNvSpPr/>
          <p:nvPr/>
        </p:nvSpPr>
        <p:spPr>
          <a:xfrm>
            <a:off x="4500562" y="8776841"/>
            <a:ext cx="4500563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/>
              <a:t>ELEZIONE DEL COMPONENTE DEL CNSU IN RAPPRESENTANZA DEGLI STUDENTI ISCRITTI AI CORSI DI DOTTORATO DI RICERCA DEL VECCHIO E NUOVO ORDINAMENTO</a:t>
            </a:r>
          </a:p>
          <a:p>
            <a:pPr algn="ctr">
              <a:spcBef>
                <a:spcPct val="0"/>
              </a:spcBef>
            </a:pPr>
            <a:endParaRPr lang="it-IT" altLang="it-I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it-IT" altLang="it-IT" dirty="0">
                <a:solidFill>
                  <a:srgbClr val="000000"/>
                </a:solidFill>
                <a:latin typeface="Times New Roman" panose="02020603050405020304" pitchFamily="18" charset="0"/>
              </a:rPr>
              <a:t>Università degli Studi di…….…..</a:t>
            </a:r>
          </a:p>
          <a:p>
            <a:pPr algn="ctr">
              <a:spcBef>
                <a:spcPct val="0"/>
              </a:spcBef>
            </a:pPr>
            <a:r>
              <a:rPr lang="it-IT" altLang="it-IT" dirty="0">
                <a:latin typeface="Times New Roman" panose="02020603050405020304" pitchFamily="18" charset="0"/>
              </a:rPr>
              <a:t>…………………………………...</a:t>
            </a:r>
          </a:p>
          <a:p>
            <a:pPr algn="ctr">
              <a:spcBef>
                <a:spcPct val="0"/>
              </a:spcBef>
            </a:pPr>
            <a:r>
              <a:rPr lang="it-IT" altLang="it-IT" dirty="0">
                <a:latin typeface="Times New Roman" panose="02020603050405020304" pitchFamily="18" charset="0"/>
              </a:rPr>
              <a:t>Sede di……..…………………….</a:t>
            </a:r>
          </a:p>
          <a:p>
            <a:pPr algn="ctr">
              <a:spcBef>
                <a:spcPct val="0"/>
              </a:spcBef>
            </a:pPr>
            <a:r>
              <a:rPr lang="it-IT" altLang="it-IT" dirty="0">
                <a:latin typeface="Times New Roman" panose="02020603050405020304" pitchFamily="18" charset="0"/>
              </a:rPr>
              <a:t>Seggio N°…….………………….</a:t>
            </a:r>
          </a:p>
          <a:p>
            <a:pPr algn="ctr">
              <a:spcBef>
                <a:spcPct val="0"/>
              </a:spcBef>
            </a:pPr>
            <a:endParaRPr lang="it-IT" altLang="it-IT" dirty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it-IT" altLang="it-IT" dirty="0">
                <a:latin typeface="Times New Roman" panose="02020603050405020304" pitchFamily="18" charset="0"/>
              </a:rPr>
              <a:t>Firma del Presidente</a:t>
            </a:r>
          </a:p>
          <a:p>
            <a:pPr algn="ctr">
              <a:spcBef>
                <a:spcPct val="0"/>
              </a:spcBef>
            </a:pPr>
            <a:r>
              <a:rPr lang="it-IT" altLang="it-IT" sz="1000" dirty="0">
                <a:latin typeface="Times New Roman" panose="02020603050405020304" pitchFamily="18" charset="0"/>
              </a:rPr>
              <a:t>     </a:t>
            </a:r>
          </a:p>
          <a:p>
            <a:pPr algn="ctr">
              <a:spcBef>
                <a:spcPct val="0"/>
              </a:spcBef>
            </a:pPr>
            <a:r>
              <a:rPr lang="it-IT" altLang="it-IT" sz="1600" dirty="0">
                <a:latin typeface="Times New Roman" panose="02020603050405020304" pitchFamily="18" charset="0"/>
              </a:rPr>
              <a:t>_______________________________</a:t>
            </a:r>
          </a:p>
          <a:p>
            <a:pPr algn="just"/>
            <a:endParaRPr lang="it-IT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egnaposto testo 34"/>
          <p:cNvSpPr>
            <a:spLocks noGrp="1"/>
          </p:cNvSpPr>
          <p:nvPr>
            <p:ph type="body" idx="10"/>
          </p:nvPr>
        </p:nvSpPr>
        <p:spPr>
          <a:xfrm>
            <a:off x="1764258" y="5368621"/>
            <a:ext cx="360040" cy="388289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cxnSp>
        <p:nvCxnSpPr>
          <p:cNvPr id="44" name="Connettore 1 43"/>
          <p:cNvCxnSpPr/>
          <p:nvPr/>
        </p:nvCxnSpPr>
        <p:spPr>
          <a:xfrm>
            <a:off x="2255520" y="5763895"/>
            <a:ext cx="5701426" cy="0"/>
          </a:xfrm>
          <a:prstGeom prst="line">
            <a:avLst/>
          </a:prstGeom>
          <a:ln w="12065" cmpd="sng">
            <a:solidFill>
              <a:srgbClr val="000000"/>
            </a:solidFill>
          </a:ln>
        </p:spPr>
      </p:cxnSp>
      <p:sp>
        <p:nvSpPr>
          <p:cNvPr id="23" name="Segnaposto testo 34">
            <a:extLst>
              <a:ext uri="{FF2B5EF4-FFF2-40B4-BE49-F238E27FC236}">
                <a16:creationId xmlns:a16="http://schemas.microsoft.com/office/drawing/2014/main" id="{41E897E6-FC00-484B-A647-41268E3AC5E8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1764258" y="6480784"/>
            <a:ext cx="360040" cy="388289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cxnSp>
        <p:nvCxnSpPr>
          <p:cNvPr id="25" name="Connettore 1 43">
            <a:extLst>
              <a:ext uri="{FF2B5EF4-FFF2-40B4-BE49-F238E27FC236}">
                <a16:creationId xmlns:a16="http://schemas.microsoft.com/office/drawing/2014/main" id="{22DE407C-D884-40CF-890D-62F3A4296C54}"/>
              </a:ext>
            </a:extLst>
          </p:cNvPr>
          <p:cNvCxnSpPr/>
          <p:nvPr/>
        </p:nvCxnSpPr>
        <p:spPr>
          <a:xfrm>
            <a:off x="2255520" y="6876058"/>
            <a:ext cx="5701426" cy="0"/>
          </a:xfrm>
          <a:prstGeom prst="line">
            <a:avLst/>
          </a:prstGeom>
          <a:ln w="12065" cmpd="sng">
            <a:solidFill>
              <a:srgbClr val="000000"/>
            </a:solidFill>
          </a:ln>
        </p:spPr>
      </p:cxnSp>
      <p:sp>
        <p:nvSpPr>
          <p:cNvPr id="11" name="Rettangolo 10">
            <a:extLst>
              <a:ext uri="{FF2B5EF4-FFF2-40B4-BE49-F238E27FC236}">
                <a16:creationId xmlns:a16="http://schemas.microsoft.com/office/drawing/2014/main" id="{4358D077-BDC4-41BC-9914-4D5E052438FF}"/>
              </a:ext>
            </a:extLst>
          </p:cNvPr>
          <p:cNvSpPr/>
          <p:nvPr/>
        </p:nvSpPr>
        <p:spPr>
          <a:xfrm>
            <a:off x="2255520" y="5378099"/>
            <a:ext cx="3015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1C2024"/>
                </a:solidFill>
                <a:latin typeface="titillium_regular"/>
              </a:rPr>
              <a:t>SALVATORE CRIMI detto TORE</a:t>
            </a:r>
            <a:endParaRPr lang="it-IT" b="1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1C3DF695-A2AC-4C54-B627-BE5C8D86B6C2}"/>
              </a:ext>
            </a:extLst>
          </p:cNvPr>
          <p:cNvSpPr/>
          <p:nvPr/>
        </p:nvSpPr>
        <p:spPr>
          <a:xfrm>
            <a:off x="2255520" y="6489607"/>
            <a:ext cx="2074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1C2024"/>
                </a:solidFill>
                <a:latin typeface="titillium_regular"/>
              </a:rPr>
              <a:t>GIUSEPPE NAGLIERI</a:t>
            </a:r>
            <a:endParaRPr lang="it-IT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47</Words>
  <Application>Microsoft Office PowerPoint</Application>
  <PresentationFormat>Personalizzato</PresentationFormat>
  <Paragraphs>15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Calibri</vt:lpstr>
      <vt:lpstr>Courier New</vt:lpstr>
      <vt:lpstr>Times New Roman</vt:lpstr>
      <vt:lpstr>titillium_regular</vt:lpstr>
      <vt:lpstr/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Pistoia Nadia</dc:creator>
  <cp:lastModifiedBy>Alfio Falanga</cp:lastModifiedBy>
  <cp:revision>68</cp:revision>
  <cp:lastPrinted>2019-01-10T18:49:25Z</cp:lastPrinted>
  <dcterms:modified xsi:type="dcterms:W3CDTF">2019-04-23T14:23:40Z</dcterms:modified>
</cp:coreProperties>
</file>