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10234613" cy="71040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4618" cy="354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797708" y="1"/>
            <a:ext cx="4434617" cy="354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F9399-EBBA-4049-8711-96E60EF95BF3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6748144"/>
            <a:ext cx="4434618" cy="354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797708" y="6748144"/>
            <a:ext cx="4434617" cy="354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52AA5-B00F-426B-8EC3-3120A32E81C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631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797550" y="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B186-3BDC-4117-81CA-11D34128D3AA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2825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23938" y="3375025"/>
            <a:ext cx="8186737" cy="3195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746875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797550" y="6746875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562E5-A11C-4D48-B2FF-3048AB33C8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621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562E5-A11C-4D48-B2FF-3048AB33C80E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A7DC9-F35F-417E-891C-CB523633CE88}" type="datetimeFigureOut">
              <a:rPr lang="it-IT" smtClean="0"/>
              <a:t>08/04/16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C9F33-69E0-4BC9-871E-07D677FBA14A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260648"/>
            <a:ext cx="9144000" cy="652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Corso di Organizzazione Aziendale A.A. 2015-2016</a:t>
            </a:r>
            <a:endParaRPr lang="it-IT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Proff</a:t>
            </a:r>
            <a:r>
              <a:rPr lang="it-IT" sz="2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Stefano Consiglio, Gianluigi Mangia, Luigi Maria </a:t>
            </a:r>
            <a:r>
              <a:rPr lang="it-IT" sz="22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Sicca</a:t>
            </a:r>
            <a:endParaRPr lang="it-IT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en-US" sz="2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22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Ciclo </a:t>
            </a:r>
            <a:r>
              <a:rPr lang="it-IT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seminari</a:t>
            </a:r>
            <a:endParaRPr lang="it-IT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Incontro introduttivo</a:t>
            </a: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 aprile 2016, ore 10.15, aula Rossa</a:t>
            </a: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Complesso Universitario di Monte S. Angelo</a:t>
            </a:r>
          </a:p>
          <a:p>
            <a:pPr algn="ctr"/>
            <a:endParaRPr lang="it-IT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Dott. Armando </a:t>
            </a:r>
            <a:r>
              <a:rPr lang="it-IT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Brunini</a:t>
            </a:r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Amministratore Delegato GESAC SpA</a:t>
            </a: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“Il </a:t>
            </a:r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sistema aeroporto e l’aeroporto </a:t>
            </a:r>
            <a:r>
              <a:rPr lang="it-IT" sz="2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 sistema</a:t>
            </a:r>
            <a:r>
              <a:rPr lang="it-IT" sz="2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it-IT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Saluti</a:t>
            </a: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Prof.ssa Adele </a:t>
            </a:r>
            <a:r>
              <a:rPr lang="it-IT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Caldarelli</a:t>
            </a:r>
            <a:endParaRPr lang="it-IT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Introduzione</a:t>
            </a:r>
          </a:p>
          <a:p>
            <a:pPr algn="ctr"/>
            <a:r>
              <a:rPr lang="it-IT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Prof. Riccardo Mercurio</a:t>
            </a:r>
            <a:endParaRPr lang="it-IT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ndrea\Desktop\atomo\Università\Corsi Università\Organizzazione Aziendale\corso 2016\project work\img\logo-ges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2072" y="5987752"/>
            <a:ext cx="2438400" cy="6096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5733256"/>
            <a:ext cx="10763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</Words>
  <Application>Microsoft Macintosh PowerPoint</Application>
  <PresentationFormat>Presentazione su schermo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 Tomo</dc:creator>
  <cp:lastModifiedBy>Stefano Consiglio</cp:lastModifiedBy>
  <cp:revision>8</cp:revision>
  <dcterms:created xsi:type="dcterms:W3CDTF">2016-04-05T09:53:50Z</dcterms:created>
  <dcterms:modified xsi:type="dcterms:W3CDTF">2016-04-08T05:08:27Z</dcterms:modified>
</cp:coreProperties>
</file>