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35763" cy="98663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3150" y="9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3E00-D543-4D43-B93F-C284A5C7C0E0}" type="datetimeFigureOut">
              <a:rPr lang="it-IT" smtClean="0"/>
              <a:pPr/>
              <a:t>10/05/2017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654F-E460-4E0A-A3E6-E7BF80A6D8E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3E00-D543-4D43-B93F-C284A5C7C0E0}" type="datetimeFigureOut">
              <a:rPr lang="it-IT" smtClean="0"/>
              <a:pPr/>
              <a:t>10/05/2017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654F-E460-4E0A-A3E6-E7BF80A6D8E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3E00-D543-4D43-B93F-C284A5C7C0E0}" type="datetimeFigureOut">
              <a:rPr lang="it-IT" smtClean="0"/>
              <a:pPr/>
              <a:t>10/05/2017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654F-E460-4E0A-A3E6-E7BF80A6D8E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3E00-D543-4D43-B93F-C284A5C7C0E0}" type="datetimeFigureOut">
              <a:rPr lang="it-IT" smtClean="0"/>
              <a:pPr/>
              <a:t>10/05/2017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654F-E460-4E0A-A3E6-E7BF80A6D8E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3E00-D543-4D43-B93F-C284A5C7C0E0}" type="datetimeFigureOut">
              <a:rPr lang="it-IT" smtClean="0"/>
              <a:pPr/>
              <a:t>10/05/2017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654F-E460-4E0A-A3E6-E7BF80A6D8E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3E00-D543-4D43-B93F-C284A5C7C0E0}" type="datetimeFigureOut">
              <a:rPr lang="it-IT" smtClean="0"/>
              <a:pPr/>
              <a:t>10/05/2017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654F-E460-4E0A-A3E6-E7BF80A6D8E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3E00-D543-4D43-B93F-C284A5C7C0E0}" type="datetimeFigureOut">
              <a:rPr lang="it-IT" smtClean="0"/>
              <a:pPr/>
              <a:t>10/05/2017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654F-E460-4E0A-A3E6-E7BF80A6D8E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3E00-D543-4D43-B93F-C284A5C7C0E0}" type="datetimeFigureOut">
              <a:rPr lang="it-IT" smtClean="0"/>
              <a:pPr/>
              <a:t>10/05/2017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654F-E460-4E0A-A3E6-E7BF80A6D8E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3E00-D543-4D43-B93F-C284A5C7C0E0}" type="datetimeFigureOut">
              <a:rPr lang="it-IT" smtClean="0"/>
              <a:pPr/>
              <a:t>10/05/2017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654F-E460-4E0A-A3E6-E7BF80A6D8E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3E00-D543-4D43-B93F-C284A5C7C0E0}" type="datetimeFigureOut">
              <a:rPr lang="it-IT" smtClean="0"/>
              <a:pPr/>
              <a:t>10/05/2017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654F-E460-4E0A-A3E6-E7BF80A6D8E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43E00-D543-4D43-B93F-C284A5C7C0E0}" type="datetimeFigureOut">
              <a:rPr lang="it-IT" smtClean="0"/>
              <a:pPr/>
              <a:t>10/05/2017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2654F-E460-4E0A-A3E6-E7BF80A6D8E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43E00-D543-4D43-B93F-C284A5C7C0E0}" type="datetimeFigureOut">
              <a:rPr lang="it-IT" smtClean="0"/>
              <a:pPr/>
              <a:t>10/05/2017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2654F-E460-4E0A-A3E6-E7BF80A6D8E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logo CISI inglese_2017_maiuscol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069" y="203210"/>
            <a:ext cx="2075212" cy="1260000"/>
          </a:xfrm>
          <a:prstGeom prst="rect">
            <a:avLst/>
          </a:prstGeom>
        </p:spPr>
      </p:pic>
      <p:pic>
        <p:nvPicPr>
          <p:cNvPr id="4" name="Immagine 3" descr="Logo CE WA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66005" y="203210"/>
            <a:ext cx="1260000" cy="1260000"/>
          </a:xfrm>
          <a:prstGeom prst="rect">
            <a:avLst/>
          </a:prstGeom>
        </p:spPr>
      </p:pic>
      <p:pic>
        <p:nvPicPr>
          <p:cNvPr id="6" name="Immagine 5" descr="Logo_Federico I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69244" y="189356"/>
            <a:ext cx="1264286" cy="1260000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116632" y="1657224"/>
            <a:ext cx="6624736" cy="8056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it-IT" sz="2200" b="1" dirty="0" smtClean="0">
                <a:latin typeface="Times New Roman" pitchFamily="18" charset="0"/>
                <a:cs typeface="Times New Roman" pitchFamily="18" charset="0"/>
              </a:rPr>
              <a:t>Università degli Studi di Napoli Federico II</a:t>
            </a:r>
          </a:p>
          <a:p>
            <a:pPr algn="ctr">
              <a:lnSpc>
                <a:spcPct val="125000"/>
              </a:lnSpc>
            </a:pPr>
            <a:r>
              <a:rPr lang="it-IT" sz="2200" b="1" dirty="0" smtClean="0">
                <a:latin typeface="Times New Roman" pitchFamily="18" charset="0"/>
                <a:cs typeface="Times New Roman" pitchFamily="18" charset="0"/>
              </a:rPr>
              <a:t>Scuola di Medicina e Chirurgia</a:t>
            </a:r>
          </a:p>
          <a:p>
            <a:pPr algn="ctr">
              <a:lnSpc>
                <a:spcPct val="125000"/>
              </a:lnSpc>
            </a:pPr>
            <a:endParaRPr lang="it-IT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5000"/>
              </a:lnSpc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Inaugurazione del</a:t>
            </a:r>
          </a:p>
          <a:p>
            <a:pPr algn="ctr">
              <a:lnSpc>
                <a:spcPct val="125000"/>
              </a:lnSpc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Centro Interdipartimentale di Ricerca in Scienze Immunologiche di Base e Cliniche (CISI)</a:t>
            </a:r>
          </a:p>
          <a:p>
            <a:pPr algn="ctr">
              <a:lnSpc>
                <a:spcPct val="125000"/>
              </a:lnSpc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e</a:t>
            </a:r>
          </a:p>
          <a:p>
            <a:pPr algn="ctr">
              <a:lnSpc>
                <a:spcPct val="125000"/>
              </a:lnSpc>
            </a:pPr>
            <a:r>
              <a:rPr lang="it-IT" b="1" i="1" dirty="0" smtClean="0">
                <a:latin typeface="Times New Roman" pitchFamily="18" charset="0"/>
                <a:cs typeface="Times New Roman" pitchFamily="18" charset="0"/>
              </a:rPr>
              <a:t>World </a:t>
            </a:r>
            <a:r>
              <a:rPr lang="it-IT" b="1" i="1" dirty="0" err="1" smtClean="0">
                <a:latin typeface="Times New Roman" pitchFamily="18" charset="0"/>
                <a:cs typeface="Times New Roman" pitchFamily="18" charset="0"/>
              </a:rPr>
              <a:t>Allergy</a:t>
            </a:r>
            <a:r>
              <a:rPr lang="it-IT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i="1" dirty="0" err="1" smtClean="0">
                <a:latin typeface="Times New Roman" pitchFamily="18" charset="0"/>
                <a:cs typeface="Times New Roman" pitchFamily="18" charset="0"/>
              </a:rPr>
              <a:t>Organization</a:t>
            </a:r>
            <a:r>
              <a:rPr lang="it-IT" b="1" i="1" dirty="0" smtClean="0">
                <a:latin typeface="Times New Roman" pitchFamily="18" charset="0"/>
                <a:cs typeface="Times New Roman" pitchFamily="18" charset="0"/>
              </a:rPr>
              <a:t> Center </a:t>
            </a:r>
            <a:r>
              <a:rPr lang="it-IT" b="1" i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it-IT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i="1" dirty="0" err="1" smtClean="0">
                <a:latin typeface="Times New Roman" pitchFamily="18" charset="0"/>
                <a:cs typeface="Times New Roman" pitchFamily="18" charset="0"/>
              </a:rPr>
              <a:t>Excellence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(WAO CE)</a:t>
            </a:r>
          </a:p>
          <a:p>
            <a:pPr algn="ctr">
              <a:lnSpc>
                <a:spcPct val="125000"/>
              </a:lnSpc>
            </a:pPr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5000"/>
              </a:lnSpc>
            </a:pP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Giovedì 25 Maggio 2017 - Ore 9:30 </a:t>
            </a:r>
          </a:p>
          <a:p>
            <a:pPr algn="ctr">
              <a:lnSpc>
                <a:spcPct val="125000"/>
              </a:lnSpc>
            </a:pP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Nuovo Policlinico - Edificio 6 - Aula Grande</a:t>
            </a:r>
          </a:p>
          <a:p>
            <a:pPr algn="ctr">
              <a:lnSpc>
                <a:spcPct val="125000"/>
              </a:lnSpc>
            </a:pPr>
            <a:endParaRPr lang="it-IT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5000"/>
              </a:lnSpc>
            </a:pP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Interventi</a:t>
            </a:r>
          </a:p>
          <a:p>
            <a:pPr algn="ctr">
              <a:lnSpc>
                <a:spcPct val="125000"/>
              </a:lnSpc>
              <a:spcBef>
                <a:spcPts val="1200"/>
              </a:spcBef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Gaetano Manfredi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 - Magnifico Rettore Università di Napoli Federico II</a:t>
            </a:r>
          </a:p>
          <a:p>
            <a:pPr algn="ctr">
              <a:lnSpc>
                <a:spcPct val="125000"/>
              </a:lnSpc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Luigi </a:t>
            </a:r>
            <a:r>
              <a:rPr lang="it-IT" sz="1400" b="1" dirty="0" err="1" smtClean="0">
                <a:latin typeface="Times New Roman" pitchFamily="18" charset="0"/>
                <a:cs typeface="Times New Roman" pitchFamily="18" charset="0"/>
              </a:rPr>
              <a:t>Califano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 - Presidente Scuola di Medicina e Chirurgia</a:t>
            </a:r>
          </a:p>
          <a:p>
            <a:pPr algn="ctr">
              <a:lnSpc>
                <a:spcPct val="125000"/>
              </a:lnSpc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Guido </a:t>
            </a:r>
            <a:r>
              <a:rPr lang="it-IT" sz="1400" b="1" dirty="0" err="1" smtClean="0">
                <a:latin typeface="Times New Roman" pitchFamily="18" charset="0"/>
                <a:cs typeface="Times New Roman" pitchFamily="18" charset="0"/>
              </a:rPr>
              <a:t>Trombetti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 - Coordinatore Commissione Policlinico</a:t>
            </a:r>
          </a:p>
          <a:p>
            <a:pPr algn="ctr">
              <a:lnSpc>
                <a:spcPct val="125000"/>
              </a:lnSpc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Vincenzo </a:t>
            </a:r>
            <a:r>
              <a:rPr lang="it-IT" sz="1400" b="1" dirty="0" err="1" smtClean="0">
                <a:latin typeface="Times New Roman" pitchFamily="18" charset="0"/>
                <a:cs typeface="Times New Roman" pitchFamily="18" charset="0"/>
              </a:rPr>
              <a:t>Viggiani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 - Direttore Generale AOU Federico II</a:t>
            </a:r>
          </a:p>
          <a:p>
            <a:pPr algn="ctr">
              <a:lnSpc>
                <a:spcPct val="125000"/>
              </a:lnSpc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Domenico </a:t>
            </a:r>
            <a:r>
              <a:rPr lang="it-IT" sz="1400" b="1" dirty="0" err="1" smtClean="0">
                <a:latin typeface="Times New Roman" pitchFamily="18" charset="0"/>
                <a:cs typeface="Times New Roman" pitchFamily="18" charset="0"/>
              </a:rPr>
              <a:t>Bonaduce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 - Direttore Dipartimento </a:t>
            </a:r>
            <a:r>
              <a:rPr lang="it-IT" sz="1400" i="1" dirty="0" err="1" smtClean="0">
                <a:latin typeface="Times New Roman" pitchFamily="18" charset="0"/>
                <a:cs typeface="Times New Roman" pitchFamily="18" charset="0"/>
              </a:rPr>
              <a:t>DiSMeT</a:t>
            </a:r>
            <a:endParaRPr lang="it-IT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5000"/>
              </a:lnSpc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Tullio </a:t>
            </a:r>
            <a:r>
              <a:rPr lang="it-IT" sz="1400" b="1" dirty="0" err="1" smtClean="0">
                <a:latin typeface="Times New Roman" pitchFamily="18" charset="0"/>
                <a:cs typeface="Times New Roman" pitchFamily="18" charset="0"/>
              </a:rPr>
              <a:t>Pozzan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 - Direttore Dipartimento Scienze </a:t>
            </a:r>
            <a:r>
              <a:rPr lang="it-IT" sz="1400" i="1" dirty="0" err="1" smtClean="0">
                <a:latin typeface="Times New Roman" pitchFamily="18" charset="0"/>
                <a:cs typeface="Times New Roman" pitchFamily="18" charset="0"/>
              </a:rPr>
              <a:t>Biomediche-CNR</a:t>
            </a:r>
            <a:endParaRPr lang="it-IT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5000"/>
              </a:lnSpc>
            </a:pPr>
            <a:r>
              <a:rPr lang="it-IT" sz="1400" b="1" dirty="0" err="1" smtClean="0">
                <a:latin typeface="Times New Roman" pitchFamily="18" charset="0"/>
                <a:cs typeface="Times New Roman" pitchFamily="18" charset="0"/>
              </a:rPr>
              <a:t>Ignacio</a:t>
            </a: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 J. </a:t>
            </a:r>
            <a:r>
              <a:rPr lang="it-IT" sz="1400" b="1" dirty="0" err="1" smtClean="0">
                <a:latin typeface="Times New Roman" pitchFamily="18" charset="0"/>
                <a:cs typeface="Times New Roman" pitchFamily="18" charset="0"/>
              </a:rPr>
              <a:t>Ansotegui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 - Presidente WAO</a:t>
            </a:r>
          </a:p>
          <a:p>
            <a:pPr algn="ctr">
              <a:lnSpc>
                <a:spcPct val="125000"/>
              </a:lnSpc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G. Walter Canonica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it-IT" sz="1400" i="1" dirty="0" err="1" smtClean="0">
                <a:latin typeface="Times New Roman" pitchFamily="18" charset="0"/>
                <a:cs typeface="Times New Roman" pitchFamily="18" charset="0"/>
              </a:rPr>
              <a:t>Past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 Presidente SIAIIC</a:t>
            </a:r>
          </a:p>
          <a:p>
            <a:pPr algn="ctr">
              <a:lnSpc>
                <a:spcPct val="125000"/>
              </a:lnSpc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Sergio </a:t>
            </a:r>
            <a:r>
              <a:rPr lang="it-IT" sz="1400" b="1" dirty="0" err="1" smtClean="0">
                <a:latin typeface="Times New Roman" pitchFamily="18" charset="0"/>
                <a:cs typeface="Times New Roman" pitchFamily="18" charset="0"/>
              </a:rPr>
              <a:t>Bonini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it-IT" sz="1400" i="1" dirty="0" err="1" smtClean="0">
                <a:latin typeface="Times New Roman" pitchFamily="18" charset="0"/>
                <a:cs typeface="Times New Roman" pitchFamily="18" charset="0"/>
              </a:rPr>
              <a:t>Scientific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400" i="1" dirty="0" err="1" smtClean="0">
                <a:latin typeface="Times New Roman" pitchFamily="18" charset="0"/>
                <a:cs typeface="Times New Roman" pitchFamily="18" charset="0"/>
              </a:rPr>
              <a:t>Committee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 EMA</a:t>
            </a:r>
          </a:p>
          <a:p>
            <a:pPr algn="ctr">
              <a:lnSpc>
                <a:spcPct val="125000"/>
              </a:lnSpc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Gianni </a:t>
            </a:r>
            <a:r>
              <a:rPr lang="it-IT" sz="1400" b="1" dirty="0" err="1" smtClean="0">
                <a:latin typeface="Times New Roman" pitchFamily="18" charset="0"/>
                <a:cs typeface="Times New Roman" pitchFamily="18" charset="0"/>
              </a:rPr>
              <a:t>Marone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 - Coordinatore WAO CE</a:t>
            </a:r>
          </a:p>
          <a:p>
            <a:pPr algn="ctr">
              <a:lnSpc>
                <a:spcPct val="125000"/>
              </a:lnSpc>
            </a:pPr>
            <a:r>
              <a:rPr lang="it-IT" sz="1400" b="1" dirty="0" smtClean="0">
                <a:latin typeface="Times New Roman" pitchFamily="18" charset="0"/>
                <a:cs typeface="Times New Roman" pitchFamily="18" charset="0"/>
              </a:rPr>
              <a:t>Arturo Genovese</a:t>
            </a:r>
            <a:r>
              <a:rPr lang="it-IT" sz="1400" i="1" dirty="0" smtClean="0">
                <a:latin typeface="Times New Roman" pitchFamily="18" charset="0"/>
                <a:cs typeface="Times New Roman" pitchFamily="18" charset="0"/>
              </a:rPr>
              <a:t> - Direttore CISI</a:t>
            </a:r>
          </a:p>
          <a:p>
            <a:pPr algn="ctr">
              <a:lnSpc>
                <a:spcPct val="125000"/>
              </a:lnSpc>
              <a:spcBef>
                <a:spcPts val="1200"/>
              </a:spcBef>
            </a:pPr>
            <a:r>
              <a:rPr lang="it-IT" sz="1400" dirty="0" smtClean="0">
                <a:latin typeface="Times New Roman" pitchFamily="18" charset="0"/>
                <a:cs typeface="Times New Roman" pitchFamily="18" charset="0"/>
              </a:rPr>
              <a:t>Al termine della cerimonia sarà offerto un brindisi d’</a:t>
            </a:r>
            <a:r>
              <a:rPr lang="it-IT" sz="1400" dirty="0" err="1" smtClean="0">
                <a:latin typeface="Times New Roman" pitchFamily="18" charset="0"/>
                <a:cs typeface="Times New Roman" pitchFamily="18" charset="0"/>
              </a:rPr>
              <a:t>honneur</a:t>
            </a:r>
            <a:endParaRPr lang="it-IT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142</Words>
  <Application>Microsoft Office PowerPoint</Application>
  <PresentationFormat>A4 (21x29,7 cm)</PresentationFormat>
  <Paragraphs>24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Francesco</dc:creator>
  <cp:lastModifiedBy>coinor</cp:lastModifiedBy>
  <cp:revision>12</cp:revision>
  <dcterms:created xsi:type="dcterms:W3CDTF">2017-05-02T08:50:52Z</dcterms:created>
  <dcterms:modified xsi:type="dcterms:W3CDTF">2017-05-10T09:27:28Z</dcterms:modified>
</cp:coreProperties>
</file>