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it-IT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30" d="100"/>
          <a:sy n="30" d="100"/>
        </p:scale>
        <p:origin x="3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6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75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50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4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71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77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12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86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2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32B43-D468-504C-AA5B-911348643922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340E4-50B7-2448-B70D-46FA1BF7D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0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8C690FE4-37E6-C64F-9F54-A7B6AAB7E7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6" t="15513" r="6570" b="14677"/>
          <a:stretch/>
        </p:blipFill>
        <p:spPr>
          <a:xfrm>
            <a:off x="5462534" y="16499683"/>
            <a:ext cx="10709232" cy="826140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F8569EA-6102-824C-8278-24D4EAB260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08" t="22770" r="10962" b="18408"/>
          <a:stretch/>
        </p:blipFill>
        <p:spPr>
          <a:xfrm>
            <a:off x="1192697" y="10142222"/>
            <a:ext cx="10296939" cy="771276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7C1265B-42DA-7C4B-A650-062E62CE12BD}"/>
              </a:ext>
            </a:extLst>
          </p:cNvPr>
          <p:cNvSpPr txBox="1"/>
          <p:nvPr/>
        </p:nvSpPr>
        <p:spPr>
          <a:xfrm>
            <a:off x="11771984" y="12718475"/>
            <a:ext cx="46117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 err="1"/>
              <a:t>F</a:t>
            </a:r>
            <a:r>
              <a:rPr lang="it-IT" sz="3200" b="1" i="1" dirty="0"/>
              <a:t>. </a:t>
            </a:r>
            <a:r>
              <a:rPr lang="it-IT" sz="3200" b="1" i="1" dirty="0" err="1"/>
              <a:t>F</a:t>
            </a:r>
            <a:r>
              <a:rPr lang="it-IT" sz="3200" b="1" i="1" dirty="0"/>
              <a:t>. Chopin</a:t>
            </a:r>
          </a:p>
          <a:p>
            <a:endParaRPr lang="it-IT" sz="3200" i="1" dirty="0"/>
          </a:p>
          <a:p>
            <a:r>
              <a:rPr lang="it-IT" sz="3200" i="1" dirty="0"/>
              <a:t>Mazurke op.7 </a:t>
            </a:r>
            <a:r>
              <a:rPr lang="it-IT" sz="3200" i="1" dirty="0" err="1"/>
              <a:t>nn</a:t>
            </a:r>
            <a:r>
              <a:rPr lang="it-IT" sz="3200" i="1" dirty="0"/>
              <a:t>. 1, 2, 3</a:t>
            </a:r>
          </a:p>
          <a:p>
            <a:r>
              <a:rPr lang="it-IT" sz="3200" i="1" dirty="0"/>
              <a:t>Valzer op.64 n.1 </a:t>
            </a:r>
          </a:p>
          <a:p>
            <a:r>
              <a:rPr lang="it-IT" sz="3200" i="1" dirty="0"/>
              <a:t>Valzer op.34 n.1</a:t>
            </a:r>
          </a:p>
          <a:p>
            <a:r>
              <a:rPr lang="it-IT" sz="3200" i="1" dirty="0"/>
              <a:t>Ballata n.1 op.23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BA507E37-39AE-E44D-A3EA-AF99EF171D7F}"/>
              </a:ext>
            </a:extLst>
          </p:cNvPr>
          <p:cNvSpPr txBox="1"/>
          <p:nvPr/>
        </p:nvSpPr>
        <p:spPr>
          <a:xfrm>
            <a:off x="1729409" y="19020321"/>
            <a:ext cx="46117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/>
              <a:t>G. Gershwin</a:t>
            </a:r>
          </a:p>
          <a:p>
            <a:endParaRPr lang="it-IT" sz="3200" i="1" dirty="0"/>
          </a:p>
          <a:p>
            <a:r>
              <a:rPr lang="en-GB" sz="3200" i="1" dirty="0"/>
              <a:t>The man I love</a:t>
            </a:r>
          </a:p>
          <a:p>
            <a:r>
              <a:rPr lang="en-GB" sz="3200" i="1" dirty="0"/>
              <a:t>‘S Wonderful</a:t>
            </a:r>
          </a:p>
          <a:p>
            <a:r>
              <a:rPr lang="en-GB" sz="3200" i="1" dirty="0"/>
              <a:t>I got rhythm</a:t>
            </a:r>
            <a:endParaRPr lang="it-IT" sz="3200" i="1" dirty="0"/>
          </a:p>
          <a:p>
            <a:r>
              <a:rPr lang="en-GB" sz="3200" i="1" dirty="0"/>
              <a:t>Love is here to stay</a:t>
            </a:r>
          </a:p>
          <a:p>
            <a:r>
              <a:rPr lang="en-GB" sz="3200" i="1" dirty="0"/>
              <a:t>Three preludes</a:t>
            </a:r>
          </a:p>
          <a:p>
            <a:r>
              <a:rPr lang="en-GB" sz="3200" i="1" dirty="0" err="1"/>
              <a:t>Rapsodia</a:t>
            </a:r>
            <a:r>
              <a:rPr lang="en-GB" sz="3200" i="1" dirty="0"/>
              <a:t> in blue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8B909C60-A6D3-744A-94CB-93A72D300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098" y="1077912"/>
            <a:ext cx="4174436" cy="292833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475BF629-895C-A648-923D-1DAF3B200C95}"/>
              </a:ext>
            </a:extLst>
          </p:cNvPr>
          <p:cNvSpPr txBox="1"/>
          <p:nvPr/>
        </p:nvSpPr>
        <p:spPr>
          <a:xfrm>
            <a:off x="3474720" y="4506360"/>
            <a:ext cx="110320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/>
              <a:t>Il rubato e lo swing</a:t>
            </a:r>
          </a:p>
          <a:p>
            <a:pPr algn="ctr"/>
            <a:r>
              <a:rPr lang="it-IT" sz="4800" b="1" dirty="0" err="1"/>
              <a:t>FederiPiano</a:t>
            </a:r>
            <a:r>
              <a:rPr lang="it-IT" sz="4800" b="1" dirty="0"/>
              <a:t> – primo concerto</a:t>
            </a:r>
          </a:p>
          <a:p>
            <a:pPr algn="ctr"/>
            <a:r>
              <a:rPr lang="it-IT" sz="4000" b="1" dirty="0"/>
              <a:t>Aula Magna Storica</a:t>
            </a:r>
          </a:p>
          <a:p>
            <a:pPr algn="ctr"/>
            <a:r>
              <a:rPr lang="it-IT" sz="4000" b="1" dirty="0"/>
              <a:t>Università degli Studi di Napoli Federico II</a:t>
            </a:r>
          </a:p>
          <a:p>
            <a:pPr algn="ctr"/>
            <a:r>
              <a:rPr lang="it-IT" sz="3200" b="1" i="1" dirty="0"/>
              <a:t>Corso Umberto I, 40 – 80138 Napoli</a:t>
            </a:r>
            <a:endParaRPr lang="it-IT" sz="3600" b="1" i="1" dirty="0"/>
          </a:p>
          <a:p>
            <a:pPr algn="ctr"/>
            <a:r>
              <a:rPr lang="it-IT" sz="4400" b="1" dirty="0"/>
              <a:t>03/12/2019 ore 16:30</a:t>
            </a:r>
          </a:p>
          <a:p>
            <a:pPr algn="ctr"/>
            <a:endParaRPr lang="it-IT" sz="4400" b="1" dirty="0"/>
          </a:p>
          <a:p>
            <a:pPr algn="ctr"/>
            <a:r>
              <a:rPr lang="it-IT" sz="3200" b="1" dirty="0"/>
              <a:t>Gianluca Pagano &amp; Valerio Rosiello</a:t>
            </a:r>
          </a:p>
          <a:p>
            <a:pPr algn="ctr"/>
            <a:r>
              <a:rPr lang="it-IT" sz="3200" b="1" dirty="0"/>
              <a:t>pianoforte</a:t>
            </a:r>
            <a:endParaRPr lang="it-IT" sz="2800" b="1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96D672C4-F73B-0047-A37F-66B946E2CB3A}"/>
              </a:ext>
            </a:extLst>
          </p:cNvPr>
          <p:cNvSpPr/>
          <p:nvPr/>
        </p:nvSpPr>
        <p:spPr>
          <a:xfrm>
            <a:off x="243823" y="247966"/>
            <a:ext cx="17539200" cy="24688800"/>
          </a:xfrm>
          <a:prstGeom prst="rect">
            <a:avLst/>
          </a:prstGeom>
          <a:noFill/>
          <a:ln w="508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9F0003BF-AB7F-4160-BB5F-E0B13228E6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2625" y="1077911"/>
            <a:ext cx="2979940" cy="275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234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82</Words>
  <Application>Microsoft Office PowerPoint</Application>
  <PresentationFormat>Personalizzato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coinor</cp:lastModifiedBy>
  <cp:revision>12</cp:revision>
  <dcterms:created xsi:type="dcterms:W3CDTF">2019-11-19T08:37:19Z</dcterms:created>
  <dcterms:modified xsi:type="dcterms:W3CDTF">2019-11-27T12:00:44Z</dcterms:modified>
</cp:coreProperties>
</file>