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8000663" cy="25199975"/>
  <p:notesSz cx="6858000" cy="9144000"/>
  <p:defaultTextStyle>
    <a:defPPr>
      <a:defRPr lang="it-IT"/>
    </a:defPPr>
    <a:lvl1pPr marL="0" algn="l" defTabSz="2073585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1pPr>
    <a:lvl2pPr marL="1036792" algn="l" defTabSz="2073585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2pPr>
    <a:lvl3pPr marL="2073585" algn="l" defTabSz="2073585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3pPr>
    <a:lvl4pPr marL="3110377" algn="l" defTabSz="2073585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4pPr>
    <a:lvl5pPr marL="4147170" algn="l" defTabSz="2073585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5pPr>
    <a:lvl6pPr marL="5183962" algn="l" defTabSz="2073585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6pPr>
    <a:lvl7pPr marL="6220755" algn="l" defTabSz="2073585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7pPr>
    <a:lvl8pPr marL="7257547" algn="l" defTabSz="2073585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8pPr>
    <a:lvl9pPr marL="8294340" algn="l" defTabSz="2073585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4"/>
  </p:normalViewPr>
  <p:slideViewPr>
    <p:cSldViewPr snapToGrid="0" snapToObjects="1">
      <p:cViewPr varScale="1">
        <p:scale>
          <a:sx n="30" d="100"/>
          <a:sy n="30" d="100"/>
        </p:scale>
        <p:origin x="314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050" y="4124164"/>
            <a:ext cx="15300564" cy="8773325"/>
          </a:xfrm>
        </p:spPr>
        <p:txBody>
          <a:bodyPr anchor="b"/>
          <a:lstStyle>
            <a:lvl1pPr algn="ctr">
              <a:defRPr sz="11812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13235822"/>
            <a:ext cx="13500497" cy="6084159"/>
          </a:xfrm>
        </p:spPr>
        <p:txBody>
          <a:bodyPr/>
          <a:lstStyle>
            <a:lvl1pPr marL="0" indent="0" algn="ctr">
              <a:buNone/>
              <a:defRPr sz="4725"/>
            </a:lvl1pPr>
            <a:lvl2pPr marL="900044" indent="0" algn="ctr">
              <a:buNone/>
              <a:defRPr sz="3937"/>
            </a:lvl2pPr>
            <a:lvl3pPr marL="1800088" indent="0" algn="ctr">
              <a:buNone/>
              <a:defRPr sz="3543"/>
            </a:lvl3pPr>
            <a:lvl4pPr marL="2700132" indent="0" algn="ctr">
              <a:buNone/>
              <a:defRPr sz="3150"/>
            </a:lvl4pPr>
            <a:lvl5pPr marL="3600176" indent="0" algn="ctr">
              <a:buNone/>
              <a:defRPr sz="3150"/>
            </a:lvl5pPr>
            <a:lvl6pPr marL="4500220" indent="0" algn="ctr">
              <a:buNone/>
              <a:defRPr sz="3150"/>
            </a:lvl6pPr>
            <a:lvl7pPr marL="5400264" indent="0" algn="ctr">
              <a:buNone/>
              <a:defRPr sz="3150"/>
            </a:lvl7pPr>
            <a:lvl8pPr marL="6300307" indent="0" algn="ctr">
              <a:buNone/>
              <a:defRPr sz="3150"/>
            </a:lvl8pPr>
            <a:lvl9pPr marL="7200351" indent="0" algn="ctr">
              <a:buNone/>
              <a:defRPr sz="315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32B43-D468-504C-AA5B-911348643922}" type="datetimeFigureOut">
              <a:rPr lang="it-IT" smtClean="0"/>
              <a:t>27/11/2019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340E4-50B7-2448-B70D-46FA1BF7DC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861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32B43-D468-504C-AA5B-911348643922}" type="datetimeFigureOut">
              <a:rPr lang="it-IT" smtClean="0"/>
              <a:t>27/11/2019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340E4-50B7-2448-B70D-46FA1BF7DC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3754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5" y="1341665"/>
            <a:ext cx="3881393" cy="21355814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6" y="1341665"/>
            <a:ext cx="11419171" cy="21355814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32B43-D468-504C-AA5B-911348643922}" type="datetimeFigureOut">
              <a:rPr lang="it-IT" smtClean="0"/>
              <a:t>27/11/2019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340E4-50B7-2448-B70D-46FA1BF7DC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4506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32B43-D468-504C-AA5B-911348643922}" type="datetimeFigureOut">
              <a:rPr lang="it-IT" smtClean="0"/>
              <a:t>27/11/2019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340E4-50B7-2448-B70D-46FA1BF7DC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447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1" y="6282501"/>
            <a:ext cx="15525572" cy="10482488"/>
          </a:xfrm>
        </p:spPr>
        <p:txBody>
          <a:bodyPr anchor="b"/>
          <a:lstStyle>
            <a:lvl1pPr>
              <a:defRPr sz="11812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1" y="16864157"/>
            <a:ext cx="15525572" cy="5512493"/>
          </a:xfrm>
        </p:spPr>
        <p:txBody>
          <a:bodyPr/>
          <a:lstStyle>
            <a:lvl1pPr marL="0" indent="0">
              <a:buNone/>
              <a:defRPr sz="4725">
                <a:solidFill>
                  <a:schemeClr val="tx1"/>
                </a:solidFill>
              </a:defRPr>
            </a:lvl1pPr>
            <a:lvl2pPr marL="900044" indent="0">
              <a:buNone/>
              <a:defRPr sz="3937">
                <a:solidFill>
                  <a:schemeClr val="tx1">
                    <a:tint val="75000"/>
                  </a:schemeClr>
                </a:solidFill>
              </a:defRPr>
            </a:lvl2pPr>
            <a:lvl3pPr marL="1800088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3pPr>
            <a:lvl4pPr marL="2700132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4pPr>
            <a:lvl5pPr marL="3600176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5pPr>
            <a:lvl6pPr marL="4500220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6pPr>
            <a:lvl7pPr marL="5400264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7pPr>
            <a:lvl8pPr marL="6300307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8pPr>
            <a:lvl9pPr marL="7200351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32B43-D468-504C-AA5B-911348643922}" type="datetimeFigureOut">
              <a:rPr lang="it-IT" smtClean="0"/>
              <a:t>27/11/2019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340E4-50B7-2448-B70D-46FA1BF7DC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8410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6708326"/>
            <a:ext cx="7650282" cy="15989153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6708326"/>
            <a:ext cx="7650282" cy="15989153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32B43-D468-504C-AA5B-911348643922}" type="datetimeFigureOut">
              <a:rPr lang="it-IT" smtClean="0"/>
              <a:t>27/11/2019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340E4-50B7-2448-B70D-46FA1BF7DC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8719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341671"/>
            <a:ext cx="15525572" cy="487083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2" y="6177496"/>
            <a:ext cx="7615123" cy="3027495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2" y="9204991"/>
            <a:ext cx="7615123" cy="13539155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7" y="6177496"/>
            <a:ext cx="7652626" cy="3027495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7" y="9204991"/>
            <a:ext cx="7652626" cy="13539155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32B43-D468-504C-AA5B-911348643922}" type="datetimeFigureOut">
              <a:rPr lang="it-IT" smtClean="0"/>
              <a:t>27/11/2019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340E4-50B7-2448-B70D-46FA1BF7DC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2775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32B43-D468-504C-AA5B-911348643922}" type="datetimeFigureOut">
              <a:rPr lang="it-IT" smtClean="0"/>
              <a:t>27/11/2019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340E4-50B7-2448-B70D-46FA1BF7DC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3120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32B43-D468-504C-AA5B-911348643922}" type="datetimeFigureOut">
              <a:rPr lang="it-IT" smtClean="0"/>
              <a:t>27/11/2019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340E4-50B7-2448-B70D-46FA1BF7DC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2869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679998"/>
            <a:ext cx="5805682" cy="5879994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3628335"/>
            <a:ext cx="9112836" cy="17908316"/>
          </a:xfrm>
        </p:spPr>
        <p:txBody>
          <a:bodyPr/>
          <a:lstStyle>
            <a:lvl1pPr>
              <a:defRPr sz="6300"/>
            </a:lvl1pPr>
            <a:lvl2pPr>
              <a:defRPr sz="5512"/>
            </a:lvl2pPr>
            <a:lvl3pPr>
              <a:defRPr sz="4725"/>
            </a:lvl3pPr>
            <a:lvl4pPr>
              <a:defRPr sz="3937"/>
            </a:lvl4pPr>
            <a:lvl5pPr>
              <a:defRPr sz="3937"/>
            </a:lvl5pPr>
            <a:lvl6pPr>
              <a:defRPr sz="3937"/>
            </a:lvl6pPr>
            <a:lvl7pPr>
              <a:defRPr sz="3937"/>
            </a:lvl7pPr>
            <a:lvl8pPr>
              <a:defRPr sz="3937"/>
            </a:lvl8pPr>
            <a:lvl9pPr>
              <a:defRPr sz="3937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7559993"/>
            <a:ext cx="5805682" cy="14005821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32B43-D468-504C-AA5B-911348643922}" type="datetimeFigureOut">
              <a:rPr lang="it-IT" smtClean="0"/>
              <a:t>27/11/2019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340E4-50B7-2448-B70D-46FA1BF7DC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5385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679998"/>
            <a:ext cx="5805682" cy="5879994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3628335"/>
            <a:ext cx="9112836" cy="17908316"/>
          </a:xfrm>
        </p:spPr>
        <p:txBody>
          <a:bodyPr anchor="t"/>
          <a:lstStyle>
            <a:lvl1pPr marL="0" indent="0">
              <a:buNone/>
              <a:defRPr sz="6300"/>
            </a:lvl1pPr>
            <a:lvl2pPr marL="900044" indent="0">
              <a:buNone/>
              <a:defRPr sz="5512"/>
            </a:lvl2pPr>
            <a:lvl3pPr marL="1800088" indent="0">
              <a:buNone/>
              <a:defRPr sz="4725"/>
            </a:lvl3pPr>
            <a:lvl4pPr marL="2700132" indent="0">
              <a:buNone/>
              <a:defRPr sz="3937"/>
            </a:lvl4pPr>
            <a:lvl5pPr marL="3600176" indent="0">
              <a:buNone/>
              <a:defRPr sz="3937"/>
            </a:lvl5pPr>
            <a:lvl6pPr marL="4500220" indent="0">
              <a:buNone/>
              <a:defRPr sz="3937"/>
            </a:lvl6pPr>
            <a:lvl7pPr marL="5400264" indent="0">
              <a:buNone/>
              <a:defRPr sz="3937"/>
            </a:lvl7pPr>
            <a:lvl8pPr marL="6300307" indent="0">
              <a:buNone/>
              <a:defRPr sz="3937"/>
            </a:lvl8pPr>
            <a:lvl9pPr marL="7200351" indent="0">
              <a:buNone/>
              <a:defRPr sz="3937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7559993"/>
            <a:ext cx="5805682" cy="14005821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32B43-D468-504C-AA5B-911348643922}" type="datetimeFigureOut">
              <a:rPr lang="it-IT" smtClean="0"/>
              <a:t>27/11/2019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340E4-50B7-2448-B70D-46FA1BF7DC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4256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1341671"/>
            <a:ext cx="15525572" cy="48708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6708326"/>
            <a:ext cx="15525572" cy="15989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23356649"/>
            <a:ext cx="4050149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32B43-D468-504C-AA5B-911348643922}" type="datetimeFigureOut">
              <a:rPr lang="it-IT" smtClean="0"/>
              <a:t>27/11/2019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23356649"/>
            <a:ext cx="6075224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23356649"/>
            <a:ext cx="4050149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340E4-50B7-2448-B70D-46FA1BF7DC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1005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00088" rtl="0" eaLnBrk="1" latinLnBrk="0" hangingPunct="1">
        <a:lnSpc>
          <a:spcPct val="90000"/>
        </a:lnSpc>
        <a:spcBef>
          <a:spcPct val="0"/>
        </a:spcBef>
        <a:buNone/>
        <a:defRPr sz="86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0022" indent="-450022" algn="l" defTabSz="1800088" rtl="0" eaLnBrk="1" latinLnBrk="0" hangingPunct="1">
        <a:lnSpc>
          <a:spcPct val="90000"/>
        </a:lnSpc>
        <a:spcBef>
          <a:spcPts val="1969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1pPr>
      <a:lvl2pPr marL="1350066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2pPr>
      <a:lvl3pPr marL="2250110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937" kern="1200">
          <a:solidFill>
            <a:schemeClr val="tx1"/>
          </a:solidFill>
          <a:latin typeface="+mn-lt"/>
          <a:ea typeface="+mn-ea"/>
          <a:cs typeface="+mn-cs"/>
        </a:defRPr>
      </a:lvl3pPr>
      <a:lvl4pPr marL="3150154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4050198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950242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850285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750329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650373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1pPr>
      <a:lvl2pPr marL="90004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800088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3pPr>
      <a:lvl4pPr marL="2700132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3600176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50022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40026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300307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200351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8C690FE4-37E6-C64F-9F54-A7B6AAB7E7B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36" t="15513" r="6570" b="14677"/>
          <a:stretch/>
        </p:blipFill>
        <p:spPr>
          <a:xfrm>
            <a:off x="5462534" y="16499683"/>
            <a:ext cx="10709232" cy="8261407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3F8569EA-6102-824C-8278-24D4EAB2606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508" t="22770" r="10962" b="18408"/>
          <a:stretch/>
        </p:blipFill>
        <p:spPr>
          <a:xfrm>
            <a:off x="1192697" y="10142222"/>
            <a:ext cx="10296939" cy="7712765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47C1265B-42DA-7C4B-A650-062E62CE12BD}"/>
              </a:ext>
            </a:extLst>
          </p:cNvPr>
          <p:cNvSpPr txBox="1"/>
          <p:nvPr/>
        </p:nvSpPr>
        <p:spPr>
          <a:xfrm>
            <a:off x="11771984" y="12718475"/>
            <a:ext cx="461175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i="1" dirty="0" err="1"/>
              <a:t>F</a:t>
            </a:r>
            <a:r>
              <a:rPr lang="it-IT" sz="3200" b="1" i="1" dirty="0"/>
              <a:t>. </a:t>
            </a:r>
            <a:r>
              <a:rPr lang="it-IT" sz="3200" b="1" i="1" dirty="0" err="1"/>
              <a:t>F</a:t>
            </a:r>
            <a:r>
              <a:rPr lang="it-IT" sz="3200" b="1" i="1" dirty="0"/>
              <a:t>. Chopin</a:t>
            </a:r>
          </a:p>
          <a:p>
            <a:endParaRPr lang="it-IT" sz="3200" i="1" dirty="0"/>
          </a:p>
          <a:p>
            <a:r>
              <a:rPr lang="it-IT" sz="3200" i="1" dirty="0"/>
              <a:t>Mazurke op.7 </a:t>
            </a:r>
            <a:r>
              <a:rPr lang="it-IT" sz="3200" i="1" dirty="0" err="1"/>
              <a:t>nn</a:t>
            </a:r>
            <a:r>
              <a:rPr lang="it-IT" sz="3200" i="1" dirty="0"/>
              <a:t>. 1, 2, 3</a:t>
            </a:r>
          </a:p>
          <a:p>
            <a:r>
              <a:rPr lang="it-IT" sz="3200" i="1" dirty="0"/>
              <a:t>Valzer op.64 n.1 </a:t>
            </a:r>
          </a:p>
          <a:p>
            <a:r>
              <a:rPr lang="it-IT" sz="3200" i="1" dirty="0"/>
              <a:t>Valzer op.34 n.1</a:t>
            </a:r>
          </a:p>
          <a:p>
            <a:r>
              <a:rPr lang="it-IT" sz="3200" i="1" dirty="0"/>
              <a:t>Ballata n.1 op.23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BA507E37-39AE-E44D-A3EA-AF99EF171D7F}"/>
              </a:ext>
            </a:extLst>
          </p:cNvPr>
          <p:cNvSpPr txBox="1"/>
          <p:nvPr/>
        </p:nvSpPr>
        <p:spPr>
          <a:xfrm>
            <a:off x="1729409" y="19020321"/>
            <a:ext cx="461175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i="1" dirty="0"/>
              <a:t>G. Gershwin</a:t>
            </a:r>
          </a:p>
          <a:p>
            <a:endParaRPr lang="it-IT" sz="3200" i="1" dirty="0"/>
          </a:p>
          <a:p>
            <a:r>
              <a:rPr lang="en-GB" sz="3200" i="1" dirty="0"/>
              <a:t>The man I love</a:t>
            </a:r>
          </a:p>
          <a:p>
            <a:r>
              <a:rPr lang="en-GB" sz="3200" i="1" dirty="0"/>
              <a:t>‘S Wonderful</a:t>
            </a:r>
          </a:p>
          <a:p>
            <a:r>
              <a:rPr lang="en-GB" sz="3200" i="1" dirty="0"/>
              <a:t>I got rhythm</a:t>
            </a:r>
            <a:endParaRPr lang="it-IT" sz="3200" i="1" dirty="0"/>
          </a:p>
          <a:p>
            <a:r>
              <a:rPr lang="en-GB" sz="3200" i="1" dirty="0"/>
              <a:t>Love is here to stay</a:t>
            </a:r>
          </a:p>
          <a:p>
            <a:r>
              <a:rPr lang="en-GB" sz="3200" i="1" dirty="0"/>
              <a:t>Three preludes</a:t>
            </a:r>
          </a:p>
          <a:p>
            <a:r>
              <a:rPr lang="en-GB" sz="3200" i="1" dirty="0" err="1"/>
              <a:t>Rapsodia</a:t>
            </a:r>
            <a:r>
              <a:rPr lang="en-GB" sz="3200" i="1" dirty="0"/>
              <a:t> in blue</a:t>
            </a: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xmlns="" id="{8B909C60-A6D3-744A-94CB-93A72D3000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8098" y="1077912"/>
            <a:ext cx="4174436" cy="2928335"/>
          </a:xfrm>
          <a:prstGeom prst="rect">
            <a:avLst/>
          </a:prstGeom>
        </p:spPr>
      </p:pic>
      <p:sp>
        <p:nvSpPr>
          <p:cNvPr id="13" name="CasellaDiTesto 12">
            <a:extLst>
              <a:ext uri="{FF2B5EF4-FFF2-40B4-BE49-F238E27FC236}">
                <a16:creationId xmlns:a16="http://schemas.microsoft.com/office/drawing/2014/main" xmlns="" id="{475BF629-895C-A648-923D-1DAF3B200C95}"/>
              </a:ext>
            </a:extLst>
          </p:cNvPr>
          <p:cNvSpPr txBox="1"/>
          <p:nvPr/>
        </p:nvSpPr>
        <p:spPr>
          <a:xfrm>
            <a:off x="3474720" y="4506360"/>
            <a:ext cx="11032062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800" b="1" dirty="0"/>
              <a:t>Il rubato e lo swing</a:t>
            </a:r>
          </a:p>
          <a:p>
            <a:pPr algn="ctr"/>
            <a:r>
              <a:rPr lang="it-IT" sz="4800" b="1" dirty="0" err="1"/>
              <a:t>FederiPiano</a:t>
            </a:r>
            <a:r>
              <a:rPr lang="it-IT" sz="4800" b="1" dirty="0"/>
              <a:t> – primo concerto</a:t>
            </a:r>
          </a:p>
          <a:p>
            <a:pPr algn="ctr"/>
            <a:r>
              <a:rPr lang="it-IT" sz="4000" b="1" dirty="0"/>
              <a:t>Aula Magna Storica</a:t>
            </a:r>
          </a:p>
          <a:p>
            <a:pPr algn="ctr"/>
            <a:r>
              <a:rPr lang="it-IT" sz="4000" b="1" dirty="0"/>
              <a:t>Università degli Studi di Napoli Federico II</a:t>
            </a:r>
          </a:p>
          <a:p>
            <a:pPr algn="ctr"/>
            <a:r>
              <a:rPr lang="it-IT" sz="3200" b="1" i="1" dirty="0"/>
              <a:t>Corso Umberto I, 40 – 80138 Napoli</a:t>
            </a:r>
            <a:endParaRPr lang="it-IT" sz="3600" b="1" i="1" dirty="0"/>
          </a:p>
          <a:p>
            <a:pPr algn="ctr"/>
            <a:r>
              <a:rPr lang="it-IT" sz="4400" b="1" dirty="0"/>
              <a:t>03/12/2019 ore 16:30</a:t>
            </a:r>
          </a:p>
          <a:p>
            <a:pPr algn="ctr"/>
            <a:endParaRPr lang="it-IT" sz="4400" b="1" dirty="0"/>
          </a:p>
          <a:p>
            <a:pPr algn="ctr"/>
            <a:r>
              <a:rPr lang="it-IT" sz="3200" b="1" dirty="0"/>
              <a:t>Gianluca Pagano &amp; Valerio Rosiello</a:t>
            </a:r>
          </a:p>
          <a:p>
            <a:pPr algn="ctr"/>
            <a:r>
              <a:rPr lang="it-IT" sz="3200" b="1" dirty="0"/>
              <a:t>pianoforte</a:t>
            </a:r>
            <a:endParaRPr lang="it-IT" sz="2800" b="1" dirty="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xmlns="" id="{96D672C4-F73B-0047-A37F-66B946E2CB3A}"/>
              </a:ext>
            </a:extLst>
          </p:cNvPr>
          <p:cNvSpPr/>
          <p:nvPr/>
        </p:nvSpPr>
        <p:spPr>
          <a:xfrm>
            <a:off x="243823" y="247966"/>
            <a:ext cx="17539200" cy="24688800"/>
          </a:xfrm>
          <a:prstGeom prst="rect">
            <a:avLst/>
          </a:prstGeom>
          <a:noFill/>
          <a:ln w="508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xmlns="" id="{9F0003BF-AB7F-4160-BB5F-E0B13228E65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732625" y="1077911"/>
            <a:ext cx="2979940" cy="2755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2346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</TotalTime>
  <Words>82</Words>
  <Application>Microsoft Office PowerPoint</Application>
  <PresentationFormat>Personalizzato</PresentationFormat>
  <Paragraphs>23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Microsoft Office User</dc:creator>
  <cp:lastModifiedBy>coinor</cp:lastModifiedBy>
  <cp:revision>12</cp:revision>
  <dcterms:created xsi:type="dcterms:W3CDTF">2019-11-19T08:37:19Z</dcterms:created>
  <dcterms:modified xsi:type="dcterms:W3CDTF">2019-11-27T12:00:44Z</dcterms:modified>
</cp:coreProperties>
</file>