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2986"/>
    <a:srgbClr val="FFFFFF"/>
    <a:srgbClr val="009EDB"/>
    <a:srgbClr val="FEC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B090C-2468-422C-8085-E11E5D0BC7DA}" type="datetimeFigureOut">
              <a:rPr lang="it-IT" smtClean="0"/>
              <a:pPr/>
              <a:t>06/08/2020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88A2B-3357-43BF-A54F-D69770BFBD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81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46DDC5-FABB-403F-A185-955C6C93D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94689F-7AFA-4DBD-9BF9-EA1AF5625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C7258D-AC84-40AF-81D5-21B1D60F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506578-CFB1-475C-80BA-1186C7C1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9B3C31-C053-4487-95E2-48F511AB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1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7A9B65-F7E7-47E6-9A40-7D0127DAA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882CC7-D202-4CCD-B4E0-DC741195A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AE2BD6-CDE7-465F-8A4D-532E9F6A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ACFFDD-F59C-4E3B-880D-C76F7610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5E95D8-97D5-4F10-B808-7AA6E8A1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21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771EA88-E8E1-42C7-884A-4D02A42C2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F1D9D30-E631-40DA-98E1-CFB6175C8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194625-7C63-47C3-8F8C-D8990562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CFD33B-1D3C-4A34-9397-E7521E9F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2C1988-EDF1-402D-801C-F3C5B7E8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D37A9-1DFE-40BF-B11F-8BE7E89D2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F4F6A-40F9-4B90-853B-D23B9EEA4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001B9A-8C5B-42F1-A69E-F380E9B5B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148CF1-E116-4A63-B67C-A1C6E4A4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4D4954-4EE5-4565-81D5-811F22CE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5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D9C863-6BE3-4C5B-B3F4-DB391E50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C70627-50CE-470E-85E2-F4A6664D5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F0AC81-15F0-4FF5-ACE5-C0B5A8B7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8A48FE-E605-4BF2-A5D3-F009A260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BC7E3D-A4C4-4C28-BE6B-804F3BE1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5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0BD8C-5BC0-4492-AD35-D3B586D4D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431CC2-4F4B-4BB9-B389-E28EBEF40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9C70FC-AC97-428F-96B7-42C3CBA3E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8EC9CB-3747-4B74-91B1-788E8518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92B0A4-6BD1-457C-A9C9-88D498F2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FC4135-E71D-49F4-8C59-192DE91B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75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E56B02-3C9B-42D6-9935-B6D78C42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EE0E44-F234-43FE-9B02-67E4B3C67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AF1357-2C14-420E-A065-2B56D9677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1E5EEDA-8387-4F5A-A144-C6499D36B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4D4BE44-E98F-4734-A7B9-E17D0FE51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CC82713-3C8D-4C20-AB05-034FD417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5AE441E-093B-4E38-8374-1574D8D1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57C3E9D-FAF7-4BC7-AD05-1B9F4529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9C629-A8A2-4A8C-8959-8ADAF6AAC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CCA2576-3453-4CB1-AB5C-E784E7885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EECC64-CF21-444B-AC7D-B0DF7DE5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B8D989-8C22-493D-839F-83FDF567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26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BD769E-FB3E-466B-BC18-349061DD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0F1B9A-823C-435B-9493-A356D0DFC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CE0028-BF4D-4F2E-B8EC-B5F593CF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5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E5DE5A-7D99-4938-A895-26DE0348B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A927D3-C65C-4098-8E7B-AC068EB77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F632DB-9CB5-49B6-9242-2F7DC2F6C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57E8CA-0810-44FA-947C-074EA0D6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68C4EF-F05F-46F3-AC69-BDEF1C47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E8FB38-5D1B-4B9C-9CC0-4BB5A021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2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00D4AE-4CE5-4C6D-9AE8-4AEDF6656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B14483-D6D3-4297-B9B4-21BE7BEC4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B174B4-5D46-4D28-BD6D-6DE0E570A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DCF1E4-72FE-46E5-AF45-191A2782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25DC45-A608-4A7A-8ABD-894C00AF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437D52-EE47-425D-A8F9-D4091FA3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3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7692833-1CEA-4E49-B53A-362D0084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204B8-3816-4C65-BF68-325A4F3CF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316C28-6B67-47F8-AB7B-F45EF534A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D678-1968-4054-8BD5-7B3818A6E3EC}" type="datetimeFigureOut">
              <a:rPr lang="en-GB" smtClean="0"/>
              <a:pPr/>
              <a:t>06/08/2020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47C22A-B007-4F6B-B8EA-A3D144F05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25C93E-CABE-4038-9B15-88592BD2E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B54D-4509-4057-B86F-42DEBDBC9C34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7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scuolapsb.unina.it/index.php/orientame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avolo&#10;&#10;Descrizione generata automaticamente">
            <a:extLst>
              <a:ext uri="{FF2B5EF4-FFF2-40B4-BE49-F238E27FC236}">
                <a16:creationId xmlns:a16="http://schemas.microsoft.com/office/drawing/2014/main" id="{DA7E34AA-CDEE-42EC-ACBC-55B59C56A6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05399"/>
            <a:ext cx="3621910" cy="1752601"/>
          </a:xfrm>
          <a:prstGeom prst="rect">
            <a:avLst/>
          </a:prstGeom>
        </p:spPr>
      </p:pic>
      <p:pic>
        <p:nvPicPr>
          <p:cNvPr id="8196" name="Picture 4" descr="Mettere in dubbio le scelte per riconfermarle | Blog di Gabriella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80743" cy="4147829"/>
          </a:xfrm>
          <a:prstGeom prst="rect">
            <a:avLst/>
          </a:prstGeom>
          <a:noFill/>
        </p:spPr>
      </p:pic>
      <p:sp>
        <p:nvSpPr>
          <p:cNvPr id="15" name="Titolo 1"/>
          <p:cNvSpPr txBox="1">
            <a:spLocks/>
          </p:cNvSpPr>
          <p:nvPr/>
        </p:nvSpPr>
        <p:spPr>
          <a:xfrm>
            <a:off x="4381500" y="838200"/>
            <a:ext cx="7753350" cy="4819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sz="3300" b="1" dirty="0"/>
              <a:t>Test di ingresso?  Modalità iscrizione?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it-IT" sz="1200" b="1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sz="3300" b="1" dirty="0"/>
              <a:t>Borse studio e sconti sulle tasse?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it-IT" sz="1200" b="1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it-IT" sz="3300" b="1" dirty="0"/>
              <a:t>Inizio corsi?  Didattica on-line?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 AVERE DUBBI!</a:t>
            </a:r>
            <a:r>
              <a:rPr kumimoji="0" lang="it-IT" sz="29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AFFIDATI @FEDERICO II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>
              <a:latin typeface="+mj-lt"/>
              <a:ea typeface="+mj-ea"/>
              <a:cs typeface="+mj-cs"/>
            </a:endParaRPr>
          </a:p>
          <a:p>
            <a:r>
              <a:rPr lang="it-IT" sz="2400" dirty="0"/>
              <a:t>E' tutto semplice e rapido ed hai tutto il tempo di pensarci a settembre e goderti le vacanze! </a:t>
            </a:r>
          </a:p>
          <a:p>
            <a:r>
              <a:rPr lang="it-IT" sz="2400" dirty="0"/>
              <a:t>Puoi metterti in contatto con gli orientatori di </a:t>
            </a:r>
            <a:r>
              <a:rPr lang="it-IT" sz="2400" b="1" dirty="0"/>
              <a:t>Architettura, Ingegneria </a:t>
            </a:r>
            <a:r>
              <a:rPr lang="it-IT" sz="2400" dirty="0"/>
              <a:t>e</a:t>
            </a:r>
            <a:r>
              <a:rPr lang="it-IT" sz="2400" b="1" dirty="0"/>
              <a:t> Scienze</a:t>
            </a:r>
            <a:r>
              <a:rPr lang="it-IT" sz="2400" dirty="0"/>
              <a:t>, seguendo da casa i tanti  eventi on-line di orientamento e prima accoglienza</a:t>
            </a:r>
          </a:p>
          <a:p>
            <a:r>
              <a:rPr lang="it-IT" sz="2400" dirty="0"/>
              <a:t>della </a:t>
            </a:r>
            <a:r>
              <a:rPr lang="it-IT" sz="2400" b="1" dirty="0"/>
              <a:t>Scuola Politecnica e delle Scienze di Base</a:t>
            </a:r>
            <a:r>
              <a:rPr lang="it-IT" sz="2400" dirty="0"/>
              <a:t>. </a:t>
            </a:r>
          </a:p>
          <a:p>
            <a:endParaRPr lang="it-IT" sz="2400" dirty="0"/>
          </a:p>
          <a:p>
            <a:r>
              <a:rPr lang="it-IT" sz="2400" dirty="0"/>
              <a:t>Ti daremo tutte le istruzioni per procedere.</a:t>
            </a:r>
          </a:p>
          <a:p>
            <a:r>
              <a:rPr lang="it-IT" sz="2400" dirty="0"/>
              <a:t> 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/>
              <a:t>Troverai, a fine Agosto, i link agli eventi alla pagina:</a:t>
            </a:r>
          </a:p>
          <a:p>
            <a:pPr algn="ctr"/>
            <a:r>
              <a:rPr lang="it-IT" sz="2400" dirty="0">
                <a:hlinkClick r:id="rId4"/>
              </a:rPr>
              <a:t>www.scuolapsb.unina.it/index.php/orientamento</a:t>
            </a:r>
            <a:r>
              <a:rPr lang="it-IT" sz="2400" dirty="0"/>
              <a:t>  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baseline="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1" r="15649" b="29740"/>
          <a:stretch/>
        </p:blipFill>
        <p:spPr bwMode="auto">
          <a:xfrm>
            <a:off x="4267200" y="5690508"/>
            <a:ext cx="792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443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 2</dc:title>
  <dc:creator>Giuseppe Cirino</dc:creator>
  <cp:lastModifiedBy>Stampa</cp:lastModifiedBy>
  <cp:revision>56</cp:revision>
  <dcterms:created xsi:type="dcterms:W3CDTF">2020-06-10T21:47:45Z</dcterms:created>
  <dcterms:modified xsi:type="dcterms:W3CDTF">2020-08-06T09:41:05Z</dcterms:modified>
</cp:coreProperties>
</file>